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6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CA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9502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555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135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303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9145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898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570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400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509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1514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9111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CA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CA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13637-7568-4DC3-A125-5ECA35393617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6F2D7-FCFD-4412-AE0D-4EC5A2702A10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9193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SLAM for an Autonomous Package Delivery Robot</a:t>
            </a:r>
            <a:endParaRPr lang="en-CA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54326"/>
          </a:xfrm>
        </p:spPr>
        <p:txBody>
          <a:bodyPr/>
          <a:lstStyle/>
          <a:p>
            <a:r>
              <a:rPr lang="en-CA" dirty="0" smtClean="0"/>
              <a:t>Miguel Rodriguez</a:t>
            </a:r>
            <a:endParaRPr lang="en-CA" dirty="0"/>
          </a:p>
        </p:txBody>
      </p:sp>
      <p:sp>
        <p:nvSpPr>
          <p:cNvPr id="4" name="Untertitel 2"/>
          <p:cNvSpPr txBox="1">
            <a:spLocks/>
          </p:cNvSpPr>
          <p:nvPr/>
        </p:nvSpPr>
        <p:spPr>
          <a:xfrm>
            <a:off x="1524000" y="4156364"/>
            <a:ext cx="9144000" cy="554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Project Work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200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Outlook</a:t>
            </a:r>
            <a:endParaRPr lang="en-CA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 smtClean="0"/>
              <a:t>Intagrate</a:t>
            </a:r>
            <a:r>
              <a:rPr lang="en-CA" dirty="0" smtClean="0"/>
              <a:t> the 5 scenarios</a:t>
            </a:r>
          </a:p>
          <a:p>
            <a:r>
              <a:rPr lang="en-CA" dirty="0" smtClean="0"/>
              <a:t>Implement NAV2 using </a:t>
            </a:r>
            <a:r>
              <a:rPr lang="en-CA" dirty="0" err="1" smtClean="0"/>
              <a:t>odometry</a:t>
            </a:r>
            <a:endParaRPr lang="en-CA" dirty="0"/>
          </a:p>
          <a:p>
            <a:r>
              <a:rPr lang="en-CA" dirty="0" smtClean="0"/>
              <a:t>Implement a visual </a:t>
            </a:r>
            <a:r>
              <a:rPr lang="en-CA" smtClean="0"/>
              <a:t>slam algorithm.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42581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/>
          <a:lstStyle/>
          <a:p>
            <a:r>
              <a:rPr lang="en-CA" dirty="0" smtClean="0"/>
              <a:t>Goals</a:t>
            </a:r>
            <a:endParaRPr lang="en-CA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360113"/>
            <a:ext cx="10515600" cy="4351338"/>
          </a:xfrm>
        </p:spPr>
        <p:txBody>
          <a:bodyPr/>
          <a:lstStyle/>
          <a:p>
            <a:r>
              <a:rPr lang="en-CA" dirty="0" smtClean="0"/>
              <a:t>To build a prototype of an autonomous delivery robot</a:t>
            </a:r>
          </a:p>
          <a:p>
            <a:r>
              <a:rPr lang="en-CA" dirty="0" smtClean="0"/>
              <a:t>Generate a Simultaneous Mapping and Location (SLAM) for the robot</a:t>
            </a:r>
            <a:endParaRPr lang="en-CA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072" y="2752178"/>
            <a:ext cx="5697423" cy="34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0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Related work</a:t>
            </a:r>
            <a:endParaRPr lang="en-CA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Visual SLAM</a:t>
            </a:r>
          </a:p>
          <a:p>
            <a:pPr lvl="1"/>
            <a:r>
              <a:rPr lang="en-CA" dirty="0" smtClean="0"/>
              <a:t>Camera based SLAM</a:t>
            </a:r>
          </a:p>
          <a:p>
            <a:r>
              <a:rPr lang="en-CA" dirty="0" smtClean="0"/>
              <a:t>NAV2</a:t>
            </a:r>
          </a:p>
          <a:p>
            <a:pPr lvl="1"/>
            <a:r>
              <a:rPr lang="en-CA" dirty="0" smtClean="0"/>
              <a:t>SLAM process based on LiDAR information and </a:t>
            </a:r>
            <a:r>
              <a:rPr lang="en-CA" dirty="0" err="1" smtClean="0"/>
              <a:t>odometry</a:t>
            </a:r>
            <a:endParaRPr lang="en-CA" dirty="0" smtClean="0"/>
          </a:p>
          <a:p>
            <a:r>
              <a:rPr lang="en-CA" dirty="0" smtClean="0"/>
              <a:t>HECTOR SLAM</a:t>
            </a:r>
          </a:p>
          <a:p>
            <a:pPr lvl="1"/>
            <a:r>
              <a:rPr lang="en-CA" dirty="0" smtClean="0"/>
              <a:t>No </a:t>
            </a:r>
            <a:r>
              <a:rPr lang="en-CA" dirty="0" err="1" smtClean="0"/>
              <a:t>odometry</a:t>
            </a:r>
            <a:r>
              <a:rPr lang="en-CA" dirty="0" smtClean="0"/>
              <a:t> required</a:t>
            </a:r>
          </a:p>
          <a:p>
            <a:pPr lvl="1"/>
            <a:r>
              <a:rPr lang="en-CA" dirty="0" smtClean="0"/>
              <a:t>Map generated comparing data acquired from continuous measurements </a:t>
            </a:r>
          </a:p>
          <a:p>
            <a:pPr lvl="1"/>
            <a:r>
              <a:rPr lang="en-CA" dirty="0" smtClean="0"/>
              <a:t>First measurement is fundamental for correct calculations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3191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207183"/>
            <a:ext cx="10515600" cy="1325563"/>
          </a:xfrm>
        </p:spPr>
        <p:txBody>
          <a:bodyPr/>
          <a:lstStyle/>
          <a:p>
            <a:r>
              <a:rPr lang="en-CA" dirty="0" smtClean="0"/>
              <a:t>Structure Diagram</a:t>
            </a:r>
            <a:endParaRPr lang="en-CA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075" y="1341554"/>
            <a:ext cx="7761847" cy="4801552"/>
          </a:xfrm>
        </p:spPr>
      </p:pic>
    </p:spTree>
    <p:extLst>
      <p:ext uri="{BB962C8B-B14F-4D97-AF65-F5344CB8AC3E}">
        <p14:creationId xmlns:p14="http://schemas.microsoft.com/office/powerpoint/2010/main" val="317225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CA" dirty="0" smtClean="0"/>
              <a:t>Activity Diagram</a:t>
            </a:r>
            <a:endParaRPr lang="en-CA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963" y="936162"/>
            <a:ext cx="6755542" cy="5867314"/>
          </a:xfrm>
        </p:spPr>
      </p:pic>
    </p:spTree>
    <p:extLst>
      <p:ext uri="{BB962C8B-B14F-4D97-AF65-F5344CB8AC3E}">
        <p14:creationId xmlns:p14="http://schemas.microsoft.com/office/powerpoint/2010/main" val="2388943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67271"/>
            <a:ext cx="10515600" cy="1325563"/>
          </a:xfrm>
        </p:spPr>
        <p:txBody>
          <a:bodyPr/>
          <a:lstStyle/>
          <a:p>
            <a:r>
              <a:rPr lang="en-CA" dirty="0" smtClean="0"/>
              <a:t>Design and implementation</a:t>
            </a:r>
            <a:endParaRPr lang="en-CA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360112"/>
            <a:ext cx="10515600" cy="4351338"/>
          </a:xfrm>
        </p:spPr>
        <p:txBody>
          <a:bodyPr/>
          <a:lstStyle/>
          <a:p>
            <a:r>
              <a:rPr lang="en-CA" dirty="0" smtClean="0"/>
              <a:t>Simulation in </a:t>
            </a:r>
            <a:r>
              <a:rPr lang="en-CA" dirty="0" err="1" smtClean="0"/>
              <a:t>Webots</a:t>
            </a:r>
            <a:endParaRPr lang="en-CA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784" y="1690688"/>
            <a:ext cx="5187143" cy="2240896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068" y="2580669"/>
            <a:ext cx="1882675" cy="359629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969" y="4001294"/>
            <a:ext cx="4262888" cy="232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5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91439"/>
            <a:ext cx="10515600" cy="1325563"/>
          </a:xfrm>
        </p:spPr>
        <p:txBody>
          <a:bodyPr/>
          <a:lstStyle/>
          <a:p>
            <a:r>
              <a:rPr lang="en-CA" dirty="0" smtClean="0"/>
              <a:t>Physical project in ROS</a:t>
            </a:r>
            <a:endParaRPr lang="en-CA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098" y="1417002"/>
            <a:ext cx="8457804" cy="477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95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 smtClean="0"/>
              <a:t>Webots</a:t>
            </a:r>
            <a:r>
              <a:rPr lang="en-CA" dirty="0" smtClean="0"/>
              <a:t> point cloud map generation</a:t>
            </a:r>
            <a:endParaRPr lang="en-CA" dirty="0"/>
          </a:p>
        </p:txBody>
      </p:sp>
      <p:pic>
        <p:nvPicPr>
          <p:cNvPr id="4" name="2022-09-07 20-57-0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5743" y="1368424"/>
            <a:ext cx="8946647" cy="5032375"/>
          </a:xfrm>
        </p:spPr>
      </p:pic>
    </p:spTree>
    <p:extLst>
      <p:ext uri="{BB962C8B-B14F-4D97-AF65-F5344CB8AC3E}">
        <p14:creationId xmlns:p14="http://schemas.microsoft.com/office/powerpoint/2010/main" val="2710112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HECTOR SLAM</a:t>
            </a:r>
            <a:endParaRPr lang="en-CA" dirty="0"/>
          </a:p>
        </p:txBody>
      </p:sp>
      <p:pic>
        <p:nvPicPr>
          <p:cNvPr id="4" name="2022-09-03 12-48-4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6113" y="1385052"/>
            <a:ext cx="9144548" cy="5143692"/>
          </a:xfrm>
        </p:spPr>
      </p:pic>
    </p:spTree>
    <p:extLst>
      <p:ext uri="{BB962C8B-B14F-4D97-AF65-F5344CB8AC3E}">
        <p14:creationId xmlns:p14="http://schemas.microsoft.com/office/powerpoint/2010/main" val="172803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</Words>
  <Application>Microsoft Office PowerPoint</Application>
  <PresentationFormat>Breitbild</PresentationFormat>
  <Paragraphs>26</Paragraphs>
  <Slides>10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SLAM for an Autonomous Package Delivery Robot</vt:lpstr>
      <vt:lpstr>Goals</vt:lpstr>
      <vt:lpstr>Related work</vt:lpstr>
      <vt:lpstr>Structure Diagram</vt:lpstr>
      <vt:lpstr>Activity Diagram</vt:lpstr>
      <vt:lpstr>Design and implementation</vt:lpstr>
      <vt:lpstr>Physical project in ROS</vt:lpstr>
      <vt:lpstr>Webots point cloud map generation</vt:lpstr>
      <vt:lpstr>HECTOR SLAM</vt:lpstr>
      <vt:lpstr>Outlook</vt:lpstr>
    </vt:vector>
  </TitlesOfParts>
  <Company>Hochschule Hamm-Lippstadt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SLAM for an Autonomous Package Delivery Robot</dc:title>
  <dc:creator>Rodriguez Delgado, Miguel Antonio</dc:creator>
  <cp:lastModifiedBy>Rodriguez Delgado, Miguel Antonio</cp:lastModifiedBy>
  <cp:revision>17</cp:revision>
  <dcterms:created xsi:type="dcterms:W3CDTF">2022-08-29T22:25:41Z</dcterms:created>
  <dcterms:modified xsi:type="dcterms:W3CDTF">2022-09-07T19:18:49Z</dcterms:modified>
</cp:coreProperties>
</file>

<file path=docProps/thumbnail.jpeg>
</file>